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8DA6BE-3E39-1A43-D10B-AEA36F9A71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9838C150-5DB9-04E3-A4A4-3FC30A4D3B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053999-7B42-747E-47B0-D007144D9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61E9551-D431-B302-392F-1F158DC32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4A523B8-57B1-1F76-551C-4BA304D6F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49735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A1476BB-5795-79C0-BA3C-DFCE37F7D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C8A20ACD-283C-C4E4-ADA4-F27F39C13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A1B5A9-EF60-62A8-12ED-94A97F51A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3EFDEB-DAC3-2149-FEE6-6A13E4203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89461A6-50C1-2C4D-C12A-3E34031EC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5758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4F4063C6-1B4C-8CA3-6716-7907A84D10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E16ADE34-A1AC-6897-D294-952A432C06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0F53649-E75B-EFFC-483A-AF24A96838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48DD567-4549-CFF9-FCF8-9AC192BF6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81EF9E-51C2-EB9D-D81F-B69749E62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21741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B2428EA-89AA-E713-FDC2-76977267D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28E1B3-262B-7D98-8AA3-DBA23A6532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2808BB8-36DD-1FFC-3076-93B4CF01E9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EEACB2B-CEB9-DCEC-39F1-8C335AC143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86D4201-D710-73A3-CB63-D20EE0FDE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1362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12B2EA-4311-5329-136A-FE2A8D7A6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8D7BA97-CF06-5FF5-147B-FF2E0621F1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161FC1-FE58-C4E1-EDDA-040D66929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62A500D-2EFF-C4AF-C96E-290F517C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BC5C29-3293-A7E5-D428-897C226E5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9561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0F824A-7F28-0B4D-BFC8-A7C02435C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D85B55-BD67-667D-8479-FE2FDE5E5A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E655ADA-2A89-86C7-63FC-00A83B5CE5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749BA6B-01E0-63A8-863D-FEEB28581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0CE4ED2-DA4D-87BF-1E4B-829C09718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164560D-D87F-4685-A859-EF6B0AD4A4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17103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4573E0-4181-8322-FA23-57DC7D805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CBD7684-94D4-325B-3128-ADDE3A2B38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CCC2B80-B762-2EF0-4F77-62B981EBFE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8FD38CE-7899-A7F7-0152-57CD61E58C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1365ED1-B24C-260D-803B-16559E01B1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284E0786-7D34-7206-5BE2-E2361AA1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23EEC8FA-FA2A-CCA8-C2E8-8EA18BB9A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E353D029-9E5E-E678-ED9A-19A6DB9CE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686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E663B9-A71C-09E9-1058-D89FF8C14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6A6CE63-65C1-3637-6A67-364D3E376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1CAFCD2-021C-8647-F40E-0E3724DB6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F42CE33-B67B-641F-AD5A-86CA1CF03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0487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DE3689ED-4852-129E-5596-9890E9362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9DD1639-CB6B-181B-B2DC-34BC8F644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846BB1-4181-CD68-FFE8-CCB0A36CC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0865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5F5D9C-5FAD-0D05-52F1-D6144DC87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4559B0-21C1-397C-9DD0-7C4DF9E524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DF14D252-7AB9-670E-A5E6-665B3C9FE2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DAFD8D0-C040-B004-0A81-B55B02791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CF0F6E3-8E98-E9F6-89AD-DAADA095D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5340119-9FC1-4E63-3A84-3C602A2A2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01654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4F1EAFC-6BEB-BB5C-DEC4-A05A1C58E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A06C51A-1A3E-8A83-76AF-E615563B50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32B9B60-B901-6516-56AF-7919307673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6D0D8D3-2B23-6E0B-5EA6-704DBA1BE0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6A99F111-0E37-07A1-1376-AAA535C68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CBAADC5-5593-793E-84C7-D30F2E90F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3635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305FBB5D-61E1-567A-94AC-3F69A26DD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C181E76E-B860-5D4A-D5EF-3388859F88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BCBE0A-1EA4-D313-664B-92EC4F90CA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337F47-17D5-457B-AE37-99011F4B89CB}" type="datetimeFigureOut">
              <a:rPr kumimoji="1" lang="ja-JP" altLang="en-US" smtClean="0"/>
              <a:t>2025/4/2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1B6611-7140-D787-101B-6C5941656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E3394AD-7415-6B25-B687-1BD9F3B58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8B7CA-23D6-4791-8E14-ECA883E7D71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335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>
            <a:extLst>
              <a:ext uri="{FF2B5EF4-FFF2-40B4-BE49-F238E27FC236}">
                <a16:creationId xmlns:a16="http://schemas.microsoft.com/office/drawing/2014/main" id="{3E5B08F6-15D9-EDE7-5F1B-9C5B7F2018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03" t="10000" r="43438" b="7361"/>
          <a:stretch/>
        </p:blipFill>
        <p:spPr>
          <a:xfrm>
            <a:off x="142875" y="200025"/>
            <a:ext cx="6505576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170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ワイド画面</PresentationFormat>
  <Paragraphs>0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5" baseType="lpstr">
      <vt:lpstr>游ゴシック</vt:lpstr>
      <vt:lpstr>游ゴシック Light</vt:lpstr>
      <vt:lpstr>Arial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日髙 真生</dc:creator>
  <cp:lastModifiedBy>日髙 真生</cp:lastModifiedBy>
  <cp:revision>1</cp:revision>
  <dcterms:created xsi:type="dcterms:W3CDTF">2025-04-02T08:26:39Z</dcterms:created>
  <dcterms:modified xsi:type="dcterms:W3CDTF">2025-04-02T08:26:44Z</dcterms:modified>
</cp:coreProperties>
</file>